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47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0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2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2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20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22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3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0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3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9896-B16D-47E6-A2A8-C8C136BBA0DA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4EE10-4215-4E17-9BFB-185613400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5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7564" y="11663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Архивный отдел управления делами Администрации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Дмитровского городского округа Московской области 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редставляет виртуальную выставку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Bookman Old Style" pitchFamily="18" charset="0"/>
              </a:rPr>
              <a:t>п</a:t>
            </a:r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освященную ко дню работников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Bookman Old Style" pitchFamily="18" charset="0"/>
              </a:rPr>
              <a:t>текстильной и легкой промышленности</a:t>
            </a:r>
            <a:endParaRPr lang="ru-RU" sz="16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7462" y="2276872"/>
            <a:ext cx="792087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Bookman Old Style" pitchFamily="18" charset="0"/>
              </a:rPr>
              <a:t>Яхромская </a:t>
            </a:r>
          </a:p>
          <a:p>
            <a:pPr algn="ctr"/>
            <a:r>
              <a:rPr lang="ru-RU" sz="4400" b="1" i="1" dirty="0" smtClean="0">
                <a:solidFill>
                  <a:srgbClr val="7030A0"/>
                </a:solidFill>
                <a:latin typeface="Bookman Old Style" pitchFamily="18" charset="0"/>
              </a:rPr>
              <a:t>прядильно-ткацкая фабрика </a:t>
            </a:r>
            <a:endParaRPr lang="ru-RU" sz="44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9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996" y="692696"/>
            <a:ext cx="3906434" cy="237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 b="23670"/>
          <a:stretch/>
        </p:blipFill>
        <p:spPr bwMode="auto">
          <a:xfrm>
            <a:off x="4810492" y="3356992"/>
            <a:ext cx="3969441" cy="2525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09" y="692696"/>
            <a:ext cx="3986812" cy="5189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96028" y="6337913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(взято из материалов фонда № 213)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85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49" y="373897"/>
            <a:ext cx="3830507" cy="5880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42" y="373897"/>
            <a:ext cx="3824034" cy="5863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05259" y="6389565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(взято из материалов фонда № 213)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1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" y="-25501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" t="5005" b="6992"/>
          <a:stretch/>
        </p:blipFill>
        <p:spPr>
          <a:xfrm rot="5400000">
            <a:off x="3750178" y="1253451"/>
            <a:ext cx="5857130" cy="3925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8" y="404663"/>
            <a:ext cx="39858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ЗАО «Яхромский текстиль»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является источником комплектования архивного отдела управления делами Администрации Дмитровского городского округа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Московской области. 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557" y="2859052"/>
            <a:ext cx="35817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Документы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систематизированы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, пронумерованы, переплетены в твёрдые переплёты. Обложки оформлены согласно «Основных правил работы архивов».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4290" y="6309320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(взято из материалов фонда № 213)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9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7136" r="30554" b="8438"/>
          <a:stretch/>
        </p:blipFill>
        <p:spPr>
          <a:xfrm rot="5400000">
            <a:off x="1192610" y="3777101"/>
            <a:ext cx="2016225" cy="2936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11582" r="12287" b="12907"/>
          <a:stretch/>
        </p:blipFill>
        <p:spPr>
          <a:xfrm rot="5400000">
            <a:off x="6346014" y="1019972"/>
            <a:ext cx="2880320" cy="1963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0240" r="5561" b="11235"/>
          <a:stretch/>
        </p:blipFill>
        <p:spPr>
          <a:xfrm rot="5400000">
            <a:off x="4075112" y="1034005"/>
            <a:ext cx="2882232" cy="190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85421" y="4506457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В опись 1л/с за 1955 – 2004г.г. включено 2919 (две тысячи девятьсот девятнадцать) дел долговременного срока хранения с № 1 по № 2919.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23918"/>
            <a:ext cx="3672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Документы ЗАО «Яхромский текстиль» имеют удовлетворительную сохранность и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информативность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и могут быть использованы для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справочной 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работы.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46160" y="6381328"/>
            <a:ext cx="4491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(взято из материалов фонда № 213)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7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327"/>
            <a:ext cx="800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5594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140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Воронина Наталья Анатольевна</cp:lastModifiedBy>
  <cp:revision>19</cp:revision>
  <dcterms:created xsi:type="dcterms:W3CDTF">2021-05-11T07:54:00Z</dcterms:created>
  <dcterms:modified xsi:type="dcterms:W3CDTF">2021-05-27T07:41:34Z</dcterms:modified>
</cp:coreProperties>
</file>